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omorrow" charset="1" panose="00000000000000000000"/>
      <p:regular r:id="rId12"/>
    </p:embeddedFont>
    <p:embeddedFont>
      <p:font typeface="Fira Code" charset="1" panose="020B08090500000200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3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28936" y="0"/>
            <a:ext cx="16623781" cy="11334396"/>
          </a:xfrm>
          <a:custGeom>
            <a:avLst/>
            <a:gdLst/>
            <a:ahLst/>
            <a:cxnLst/>
            <a:rect r="r" b="b" t="t" l="l"/>
            <a:pathLst>
              <a:path h="11334396" w="16623781">
                <a:moveTo>
                  <a:pt x="0" y="0"/>
                </a:moveTo>
                <a:lnTo>
                  <a:pt x="16623781" y="0"/>
                </a:lnTo>
                <a:lnTo>
                  <a:pt x="16623781" y="11334396"/>
                </a:lnTo>
                <a:lnTo>
                  <a:pt x="0" y="11334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771" y="3294183"/>
            <a:ext cx="4176489" cy="6121540"/>
          </a:xfrm>
          <a:custGeom>
            <a:avLst/>
            <a:gdLst/>
            <a:ahLst/>
            <a:cxnLst/>
            <a:rect r="r" b="b" t="t" l="l"/>
            <a:pathLst>
              <a:path h="6121540" w="4176489">
                <a:moveTo>
                  <a:pt x="0" y="0"/>
                </a:moveTo>
                <a:lnTo>
                  <a:pt x="4176489" y="0"/>
                </a:lnTo>
                <a:lnTo>
                  <a:pt x="4176489" y="6121541"/>
                </a:lnTo>
                <a:lnTo>
                  <a:pt x="0" y="6121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59256" y="68432"/>
            <a:ext cx="1400088" cy="1400088"/>
          </a:xfrm>
          <a:custGeom>
            <a:avLst/>
            <a:gdLst/>
            <a:ahLst/>
            <a:cxnLst/>
            <a:rect r="r" b="b" t="t" l="l"/>
            <a:pathLst>
              <a:path h="1400088" w="1400088">
                <a:moveTo>
                  <a:pt x="0" y="0"/>
                </a:moveTo>
                <a:lnTo>
                  <a:pt x="1400088" y="0"/>
                </a:lnTo>
                <a:lnTo>
                  <a:pt x="1400088" y="1400089"/>
                </a:lnTo>
                <a:lnTo>
                  <a:pt x="0" y="1400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07099" y="419853"/>
            <a:ext cx="12282238" cy="205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99"/>
              </a:lnSpc>
            </a:pPr>
            <a:r>
              <a:rPr lang="en-US" sz="78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sistem rekomendasi makanan berbasis nutrisi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2850" y="3521104"/>
            <a:ext cx="889834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Nama Anggota Kelompok 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5293359" y="8203971"/>
            <a:ext cx="3931883" cy="3364649"/>
          </a:xfrm>
          <a:custGeom>
            <a:avLst/>
            <a:gdLst/>
            <a:ahLst/>
            <a:cxnLst/>
            <a:rect r="r" b="b" t="t" l="l"/>
            <a:pathLst>
              <a:path h="3364649" w="3931883">
                <a:moveTo>
                  <a:pt x="3931882" y="0"/>
                </a:moveTo>
                <a:lnTo>
                  <a:pt x="0" y="0"/>
                </a:lnTo>
                <a:lnTo>
                  <a:pt x="0" y="3364649"/>
                </a:lnTo>
                <a:lnTo>
                  <a:pt x="3931882" y="3364649"/>
                </a:lnTo>
                <a:lnTo>
                  <a:pt x="393188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54271" y="6100464"/>
            <a:ext cx="1367654" cy="68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9"/>
              </a:lnSpc>
            </a:pPr>
            <a:r>
              <a:rPr lang="en-US" sz="4744">
                <a:solidFill>
                  <a:srgbClr val="FDFC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54271" y="7499106"/>
            <a:ext cx="1407294" cy="70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0"/>
              </a:lnSpc>
            </a:pPr>
            <a:r>
              <a:rPr lang="en-US" sz="4882">
                <a:solidFill>
                  <a:srgbClr val="FDFCFF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61566" y="4812136"/>
            <a:ext cx="9439629" cy="542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375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Muh. Aditya Arya N      (L200220085)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1566" y="6197257"/>
            <a:ext cx="9791448" cy="56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89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Moh Iqbal Fajriyansyah   (L200220103)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1566" y="7608311"/>
            <a:ext cx="10483831" cy="59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6"/>
              </a:lnSpc>
            </a:pPr>
            <a:r>
              <a:rPr lang="en-US" sz="416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Fatimah Azzahro     (L200220228)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54271" y="4745961"/>
            <a:ext cx="1367654" cy="68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9"/>
              </a:lnSpc>
            </a:pPr>
            <a:r>
              <a:rPr lang="en-US" sz="4744">
                <a:solidFill>
                  <a:srgbClr val="FDFCFF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14506"/>
            <a:ext cx="13324405" cy="102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9"/>
              </a:lnSpc>
            </a:pPr>
            <a:r>
              <a:rPr lang="en-US" sz="768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Apa Saja Yang digunakan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186258">
            <a:off x="11339855" y="-6584218"/>
            <a:ext cx="18615011" cy="12692053"/>
          </a:xfrm>
          <a:custGeom>
            <a:avLst/>
            <a:gdLst/>
            <a:ahLst/>
            <a:cxnLst/>
            <a:rect r="r" b="b" t="t" l="l"/>
            <a:pathLst>
              <a:path h="12692053" w="18615011">
                <a:moveTo>
                  <a:pt x="0" y="0"/>
                </a:moveTo>
                <a:lnTo>
                  <a:pt x="18615011" y="0"/>
                </a:lnTo>
                <a:lnTo>
                  <a:pt x="18615011" y="12692053"/>
                </a:lnTo>
                <a:lnTo>
                  <a:pt x="0" y="1269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5874" y="826593"/>
            <a:ext cx="5453819" cy="8633814"/>
          </a:xfrm>
          <a:custGeom>
            <a:avLst/>
            <a:gdLst/>
            <a:ahLst/>
            <a:cxnLst/>
            <a:rect r="r" b="b" t="t" l="l"/>
            <a:pathLst>
              <a:path h="8633814" w="5453819">
                <a:moveTo>
                  <a:pt x="0" y="0"/>
                </a:moveTo>
                <a:lnTo>
                  <a:pt x="5453818" y="0"/>
                </a:lnTo>
                <a:lnTo>
                  <a:pt x="5453818" y="8633814"/>
                </a:lnTo>
                <a:lnTo>
                  <a:pt x="0" y="8633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83528" y="7982528"/>
            <a:ext cx="1275772" cy="1275772"/>
          </a:xfrm>
          <a:custGeom>
            <a:avLst/>
            <a:gdLst/>
            <a:ahLst/>
            <a:cxnLst/>
            <a:rect r="r" b="b" t="t" l="l"/>
            <a:pathLst>
              <a:path h="1275772" w="1275772">
                <a:moveTo>
                  <a:pt x="0" y="0"/>
                </a:moveTo>
                <a:lnTo>
                  <a:pt x="1275772" y="0"/>
                </a:lnTo>
                <a:lnTo>
                  <a:pt x="1275772" y="1275772"/>
                </a:lnTo>
                <a:lnTo>
                  <a:pt x="0" y="127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383749">
            <a:off x="-6307296" y="10658724"/>
            <a:ext cx="18615011" cy="12692053"/>
          </a:xfrm>
          <a:custGeom>
            <a:avLst/>
            <a:gdLst/>
            <a:ahLst/>
            <a:cxnLst/>
            <a:rect r="r" b="b" t="t" l="l"/>
            <a:pathLst>
              <a:path h="12692053" w="18615011">
                <a:moveTo>
                  <a:pt x="0" y="0"/>
                </a:moveTo>
                <a:lnTo>
                  <a:pt x="18615011" y="0"/>
                </a:lnTo>
                <a:lnTo>
                  <a:pt x="18615011" y="12692053"/>
                </a:lnTo>
                <a:lnTo>
                  <a:pt x="0" y="1269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129210"/>
            <a:ext cx="6662202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Bahasa Pemrograman : Python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Framework : Stremlit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Dataset : Kaggle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8222" y="1043968"/>
            <a:ext cx="12964527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Cara Kerja singkat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21837">
            <a:off x="-12094313" y="5969009"/>
            <a:ext cx="15436656" cy="10524993"/>
          </a:xfrm>
          <a:custGeom>
            <a:avLst/>
            <a:gdLst/>
            <a:ahLst/>
            <a:cxnLst/>
            <a:rect r="r" b="b" t="t" l="l"/>
            <a:pathLst>
              <a:path h="10524993" w="15436656">
                <a:moveTo>
                  <a:pt x="0" y="0"/>
                </a:moveTo>
                <a:lnTo>
                  <a:pt x="15436656" y="0"/>
                </a:lnTo>
                <a:lnTo>
                  <a:pt x="15436656" y="10524993"/>
                </a:lnTo>
                <a:lnTo>
                  <a:pt x="0" y="10524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53808">
            <a:off x="14696926" y="-5968424"/>
            <a:ext cx="16623781" cy="11334396"/>
          </a:xfrm>
          <a:custGeom>
            <a:avLst/>
            <a:gdLst/>
            <a:ahLst/>
            <a:cxnLst/>
            <a:rect r="r" b="b" t="t" l="l"/>
            <a:pathLst>
              <a:path h="11334396" w="16623781">
                <a:moveTo>
                  <a:pt x="0" y="0"/>
                </a:moveTo>
                <a:lnTo>
                  <a:pt x="16623780" y="0"/>
                </a:lnTo>
                <a:lnTo>
                  <a:pt x="16623780" y="11334395"/>
                </a:lnTo>
                <a:lnTo>
                  <a:pt x="0" y="1133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4750" y="593935"/>
            <a:ext cx="2157465" cy="1846218"/>
          </a:xfrm>
          <a:custGeom>
            <a:avLst/>
            <a:gdLst/>
            <a:ahLst/>
            <a:cxnLst/>
            <a:rect r="r" b="b" t="t" l="l"/>
            <a:pathLst>
              <a:path h="1846218" w="2157465">
                <a:moveTo>
                  <a:pt x="0" y="0"/>
                </a:moveTo>
                <a:lnTo>
                  <a:pt x="2157465" y="0"/>
                </a:lnTo>
                <a:lnTo>
                  <a:pt x="2157465" y="1846217"/>
                </a:lnTo>
                <a:lnTo>
                  <a:pt x="0" y="1846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283956" y="7690087"/>
            <a:ext cx="2285731" cy="1998998"/>
          </a:xfrm>
          <a:custGeom>
            <a:avLst/>
            <a:gdLst/>
            <a:ahLst/>
            <a:cxnLst/>
            <a:rect r="r" b="b" t="t" l="l"/>
            <a:pathLst>
              <a:path h="1998998" w="2285731">
                <a:moveTo>
                  <a:pt x="2285730" y="0"/>
                </a:moveTo>
                <a:lnTo>
                  <a:pt x="0" y="0"/>
                </a:lnTo>
                <a:lnTo>
                  <a:pt x="0" y="1998997"/>
                </a:lnTo>
                <a:lnTo>
                  <a:pt x="2285730" y="1998997"/>
                </a:lnTo>
                <a:lnTo>
                  <a:pt x="228573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59212" y="1028700"/>
            <a:ext cx="1400088" cy="1400088"/>
          </a:xfrm>
          <a:custGeom>
            <a:avLst/>
            <a:gdLst/>
            <a:ahLst/>
            <a:cxnLst/>
            <a:rect r="r" b="b" t="t" l="l"/>
            <a:pathLst>
              <a:path h="1400088" w="1400088">
                <a:moveTo>
                  <a:pt x="0" y="0"/>
                </a:moveTo>
                <a:lnTo>
                  <a:pt x="1400088" y="0"/>
                </a:lnTo>
                <a:lnTo>
                  <a:pt x="1400088" y="1400088"/>
                </a:lnTo>
                <a:lnTo>
                  <a:pt x="0" y="140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1254" y="4370740"/>
            <a:ext cx="1630961" cy="1630961"/>
          </a:xfrm>
          <a:custGeom>
            <a:avLst/>
            <a:gdLst/>
            <a:ahLst/>
            <a:cxnLst/>
            <a:rect r="r" b="b" t="t" l="l"/>
            <a:pathLst>
              <a:path h="1630961" w="1630961">
                <a:moveTo>
                  <a:pt x="0" y="0"/>
                </a:moveTo>
                <a:lnTo>
                  <a:pt x="1630961" y="0"/>
                </a:lnTo>
                <a:lnTo>
                  <a:pt x="1630961" y="1630960"/>
                </a:lnTo>
                <a:lnTo>
                  <a:pt x="0" y="1630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2692215" y="5186220"/>
            <a:ext cx="1111302" cy="0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3803516" y="4346728"/>
            <a:ext cx="3046275" cy="1678985"/>
            <a:chOff x="0" y="0"/>
            <a:chExt cx="4061700" cy="22386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1700" cy="2238647"/>
            </a:xfrm>
            <a:custGeom>
              <a:avLst/>
              <a:gdLst/>
              <a:ahLst/>
              <a:cxnLst/>
              <a:rect r="r" b="b" t="t" l="l"/>
              <a:pathLst>
                <a:path h="2238647" w="4061700">
                  <a:moveTo>
                    <a:pt x="0" y="0"/>
                  </a:moveTo>
                  <a:lnTo>
                    <a:pt x="4061700" y="0"/>
                  </a:lnTo>
                  <a:lnTo>
                    <a:pt x="4061700" y="2238647"/>
                  </a:lnTo>
                  <a:lnTo>
                    <a:pt x="0" y="2238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58425" y="4432283"/>
            <a:ext cx="2351253" cy="1531395"/>
            <a:chOff x="0" y="0"/>
            <a:chExt cx="3135004" cy="20418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5004" cy="2041863"/>
            </a:xfrm>
            <a:custGeom>
              <a:avLst/>
              <a:gdLst/>
              <a:ahLst/>
              <a:cxnLst/>
              <a:rect r="r" b="b" t="t" l="l"/>
              <a:pathLst>
                <a:path h="2041863" w="3135004">
                  <a:moveTo>
                    <a:pt x="0" y="0"/>
                  </a:moveTo>
                  <a:lnTo>
                    <a:pt x="3135004" y="0"/>
                  </a:lnTo>
                  <a:lnTo>
                    <a:pt x="3135004" y="2041863"/>
                  </a:lnTo>
                  <a:lnTo>
                    <a:pt x="0" y="2041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737490" y="4394260"/>
            <a:ext cx="1406510" cy="1607440"/>
          </a:xfrm>
          <a:custGeom>
            <a:avLst/>
            <a:gdLst/>
            <a:ahLst/>
            <a:cxnLst/>
            <a:rect r="r" b="b" t="t" l="l"/>
            <a:pathLst>
              <a:path h="1607440" w="1406510">
                <a:moveTo>
                  <a:pt x="0" y="0"/>
                </a:moveTo>
                <a:lnTo>
                  <a:pt x="1406510" y="0"/>
                </a:lnTo>
                <a:lnTo>
                  <a:pt x="1406510" y="1607440"/>
                </a:lnTo>
                <a:lnTo>
                  <a:pt x="0" y="16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6107132" y="5186220"/>
            <a:ext cx="1630358" cy="11760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9144000" y="5197980"/>
            <a:ext cx="1114425" cy="0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0520648" y="6559155"/>
            <a:ext cx="2522400" cy="168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395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Prosesing data, Rekomendasi makanan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614077" y="4370740"/>
            <a:ext cx="2812744" cy="1690196"/>
            <a:chOff x="0" y="0"/>
            <a:chExt cx="3750326" cy="22535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50326" cy="2253592"/>
            </a:xfrm>
            <a:custGeom>
              <a:avLst/>
              <a:gdLst/>
              <a:ahLst/>
              <a:cxnLst/>
              <a:rect r="r" b="b" t="t" l="l"/>
              <a:pathLst>
                <a:path h="2253592" w="3750326">
                  <a:moveTo>
                    <a:pt x="0" y="0"/>
                  </a:moveTo>
                  <a:lnTo>
                    <a:pt x="3750326" y="0"/>
                  </a:lnTo>
                  <a:lnTo>
                    <a:pt x="3750326" y="2253592"/>
                  </a:lnTo>
                  <a:lnTo>
                    <a:pt x="0" y="2253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6201476"/>
            <a:ext cx="2355350" cy="77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23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Ambil Dataset dari Kaggle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66766" y="6201574"/>
            <a:ext cx="2519776" cy="83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Merge data, Cleaning data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21573" y="6191951"/>
            <a:ext cx="2013276" cy="125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Dataset Food Nutrition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2609678" y="5197980"/>
            <a:ext cx="1004399" cy="17857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13651009" y="6375427"/>
            <a:ext cx="2519776" cy="167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392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Prosessing Framework dan Hasil rekomendasi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983231"/>
            <a:ext cx="7699055" cy="688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1"/>
              </a:lnSpc>
            </a:pPr>
            <a:r>
              <a:rPr lang="en-US" sz="51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Script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544284" y="2139950"/>
            <a:ext cx="1065086" cy="1065086"/>
          </a:xfrm>
          <a:custGeom>
            <a:avLst/>
            <a:gdLst/>
            <a:ahLst/>
            <a:cxnLst/>
            <a:rect r="r" b="b" t="t" l="l"/>
            <a:pathLst>
              <a:path h="1065086" w="1065086">
                <a:moveTo>
                  <a:pt x="0" y="0"/>
                </a:moveTo>
                <a:lnTo>
                  <a:pt x="1065087" y="0"/>
                </a:lnTo>
                <a:lnTo>
                  <a:pt x="1065087" y="1065087"/>
                </a:lnTo>
                <a:lnTo>
                  <a:pt x="0" y="106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09371" y="305693"/>
            <a:ext cx="2807901" cy="2455665"/>
          </a:xfrm>
          <a:custGeom>
            <a:avLst/>
            <a:gdLst/>
            <a:ahLst/>
            <a:cxnLst/>
            <a:rect r="r" b="b" t="t" l="l"/>
            <a:pathLst>
              <a:path h="2455665" w="2807901">
                <a:moveTo>
                  <a:pt x="0" y="0"/>
                </a:moveTo>
                <a:lnTo>
                  <a:pt x="2807901" y="0"/>
                </a:lnTo>
                <a:lnTo>
                  <a:pt x="2807901" y="2455664"/>
                </a:lnTo>
                <a:lnTo>
                  <a:pt x="0" y="2455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382372">
            <a:off x="10569672" y="9222036"/>
            <a:ext cx="15436656" cy="10524993"/>
          </a:xfrm>
          <a:custGeom>
            <a:avLst/>
            <a:gdLst/>
            <a:ahLst/>
            <a:cxnLst/>
            <a:rect r="r" b="b" t="t" l="l"/>
            <a:pathLst>
              <a:path h="10524993" w="15436656">
                <a:moveTo>
                  <a:pt x="0" y="0"/>
                </a:moveTo>
                <a:lnTo>
                  <a:pt x="15436656" y="0"/>
                </a:lnTo>
                <a:lnTo>
                  <a:pt x="15436656" y="10524992"/>
                </a:lnTo>
                <a:lnTo>
                  <a:pt x="0" y="10524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975" y="156459"/>
            <a:ext cx="8062448" cy="4604738"/>
          </a:xfrm>
          <a:custGeom>
            <a:avLst/>
            <a:gdLst/>
            <a:ahLst/>
            <a:cxnLst/>
            <a:rect r="r" b="b" t="t" l="l"/>
            <a:pathLst>
              <a:path h="4604738" w="8062448">
                <a:moveTo>
                  <a:pt x="0" y="0"/>
                </a:moveTo>
                <a:lnTo>
                  <a:pt x="8062448" y="0"/>
                </a:lnTo>
                <a:lnTo>
                  <a:pt x="8062448" y="4604739"/>
                </a:lnTo>
                <a:lnTo>
                  <a:pt x="0" y="4604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88905" y="0"/>
            <a:ext cx="7634870" cy="8967445"/>
          </a:xfrm>
          <a:custGeom>
            <a:avLst/>
            <a:gdLst/>
            <a:ahLst/>
            <a:cxnLst/>
            <a:rect r="r" b="b" t="t" l="l"/>
            <a:pathLst>
              <a:path h="8967445" w="7634870">
                <a:moveTo>
                  <a:pt x="0" y="0"/>
                </a:moveTo>
                <a:lnTo>
                  <a:pt x="7634870" y="0"/>
                </a:lnTo>
                <a:lnTo>
                  <a:pt x="7634870" y="8967445"/>
                </a:lnTo>
                <a:lnTo>
                  <a:pt x="0" y="8967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71790">
            <a:off x="6892372" y="8084664"/>
            <a:ext cx="15436656" cy="10524993"/>
          </a:xfrm>
          <a:custGeom>
            <a:avLst/>
            <a:gdLst/>
            <a:ahLst/>
            <a:cxnLst/>
            <a:rect r="r" b="b" t="t" l="l"/>
            <a:pathLst>
              <a:path h="10524993" w="15436656">
                <a:moveTo>
                  <a:pt x="0" y="0"/>
                </a:moveTo>
                <a:lnTo>
                  <a:pt x="15436656" y="0"/>
                </a:lnTo>
                <a:lnTo>
                  <a:pt x="15436656" y="10524992"/>
                </a:lnTo>
                <a:lnTo>
                  <a:pt x="0" y="105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32434" y="5396865"/>
            <a:ext cx="1400088" cy="1400088"/>
          </a:xfrm>
          <a:custGeom>
            <a:avLst/>
            <a:gdLst/>
            <a:ahLst/>
            <a:cxnLst/>
            <a:rect r="r" b="b" t="t" l="l"/>
            <a:pathLst>
              <a:path h="1400088" w="1400088">
                <a:moveTo>
                  <a:pt x="0" y="0"/>
                </a:moveTo>
                <a:lnTo>
                  <a:pt x="1400088" y="0"/>
                </a:lnTo>
                <a:lnTo>
                  <a:pt x="1400088" y="1400088"/>
                </a:lnTo>
                <a:lnTo>
                  <a:pt x="0" y="140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105664">
            <a:off x="14600894" y="6517544"/>
            <a:ext cx="7374213" cy="3405195"/>
          </a:xfrm>
          <a:custGeom>
            <a:avLst/>
            <a:gdLst/>
            <a:ahLst/>
            <a:cxnLst/>
            <a:rect r="r" b="b" t="t" l="l"/>
            <a:pathLst>
              <a:path h="3405195" w="7374213">
                <a:moveTo>
                  <a:pt x="0" y="0"/>
                </a:moveTo>
                <a:lnTo>
                  <a:pt x="7374212" y="0"/>
                </a:lnTo>
                <a:lnTo>
                  <a:pt x="7374212" y="3405195"/>
                </a:lnTo>
                <a:lnTo>
                  <a:pt x="0" y="3405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58702" y="422275"/>
            <a:ext cx="6635417" cy="3800870"/>
          </a:xfrm>
          <a:custGeom>
            <a:avLst/>
            <a:gdLst/>
            <a:ahLst/>
            <a:cxnLst/>
            <a:rect r="r" b="b" t="t" l="l"/>
            <a:pathLst>
              <a:path h="3800870" w="6635417">
                <a:moveTo>
                  <a:pt x="0" y="0"/>
                </a:moveTo>
                <a:lnTo>
                  <a:pt x="6635416" y="0"/>
                </a:lnTo>
                <a:lnTo>
                  <a:pt x="6635416" y="3800869"/>
                </a:lnTo>
                <a:lnTo>
                  <a:pt x="0" y="3800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666" t="-36909" r="-41774" b="-2531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00481" y="1465845"/>
            <a:ext cx="7923540" cy="5331108"/>
          </a:xfrm>
          <a:custGeom>
            <a:avLst/>
            <a:gdLst/>
            <a:ahLst/>
            <a:cxnLst/>
            <a:rect r="r" b="b" t="t" l="l"/>
            <a:pathLst>
              <a:path h="5331108" w="7923540">
                <a:moveTo>
                  <a:pt x="0" y="0"/>
                </a:moveTo>
                <a:lnTo>
                  <a:pt x="7923539" y="0"/>
                </a:lnTo>
                <a:lnTo>
                  <a:pt x="7923539" y="5331108"/>
                </a:lnTo>
                <a:lnTo>
                  <a:pt x="0" y="5331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459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3182" y="4707256"/>
            <a:ext cx="8237023" cy="5144273"/>
          </a:xfrm>
          <a:custGeom>
            <a:avLst/>
            <a:gdLst/>
            <a:ahLst/>
            <a:cxnLst/>
            <a:rect r="r" b="b" t="t" l="l"/>
            <a:pathLst>
              <a:path h="5144273" w="8237023">
                <a:moveTo>
                  <a:pt x="0" y="0"/>
                </a:moveTo>
                <a:lnTo>
                  <a:pt x="8237023" y="0"/>
                </a:lnTo>
                <a:lnTo>
                  <a:pt x="8237023" y="5144273"/>
                </a:lnTo>
                <a:lnTo>
                  <a:pt x="0" y="51442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34760" y="7685973"/>
            <a:ext cx="7197762" cy="1572327"/>
          </a:xfrm>
          <a:custGeom>
            <a:avLst/>
            <a:gdLst/>
            <a:ahLst/>
            <a:cxnLst/>
            <a:rect r="r" b="b" t="t" l="l"/>
            <a:pathLst>
              <a:path h="1572327" w="7197762">
                <a:moveTo>
                  <a:pt x="0" y="0"/>
                </a:moveTo>
                <a:lnTo>
                  <a:pt x="7197762" y="0"/>
                </a:lnTo>
                <a:lnTo>
                  <a:pt x="7197762" y="1572327"/>
                </a:lnTo>
                <a:lnTo>
                  <a:pt x="0" y="15723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07118" y="133350"/>
            <a:ext cx="7594694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Hasil 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993058" y="640910"/>
            <a:ext cx="4456176" cy="3813304"/>
          </a:xfrm>
          <a:custGeom>
            <a:avLst/>
            <a:gdLst/>
            <a:ahLst/>
            <a:cxnLst/>
            <a:rect r="r" b="b" t="t" l="l"/>
            <a:pathLst>
              <a:path h="3813304" w="4456176">
                <a:moveTo>
                  <a:pt x="4456176" y="0"/>
                </a:moveTo>
                <a:lnTo>
                  <a:pt x="0" y="0"/>
                </a:lnTo>
                <a:lnTo>
                  <a:pt x="0" y="3813304"/>
                </a:lnTo>
                <a:lnTo>
                  <a:pt x="4456176" y="3813304"/>
                </a:lnTo>
                <a:lnTo>
                  <a:pt x="44561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82010" y="2856837"/>
            <a:ext cx="7364396" cy="398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291"/>
              </a:lnSpc>
            </a:pPr>
            <a:r>
              <a:rPr lang="en-US" sz="1529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Terima Kasih!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86103" y="4752165"/>
            <a:ext cx="7235337" cy="5534835"/>
          </a:xfrm>
          <a:custGeom>
            <a:avLst/>
            <a:gdLst/>
            <a:ahLst/>
            <a:cxnLst/>
            <a:rect r="r" b="b" t="t" l="l"/>
            <a:pathLst>
              <a:path h="5534835" w="7235337">
                <a:moveTo>
                  <a:pt x="0" y="0"/>
                </a:moveTo>
                <a:lnTo>
                  <a:pt x="7235337" y="0"/>
                </a:lnTo>
                <a:lnTo>
                  <a:pt x="7235337" y="5534835"/>
                </a:lnTo>
                <a:lnTo>
                  <a:pt x="0" y="5534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171790">
            <a:off x="5923607" y="7915187"/>
            <a:ext cx="16836781" cy="11479623"/>
          </a:xfrm>
          <a:custGeom>
            <a:avLst/>
            <a:gdLst/>
            <a:ahLst/>
            <a:cxnLst/>
            <a:rect r="r" b="b" t="t" l="l"/>
            <a:pathLst>
              <a:path h="11479623" w="16836781">
                <a:moveTo>
                  <a:pt x="0" y="0"/>
                </a:moveTo>
                <a:lnTo>
                  <a:pt x="16836780" y="0"/>
                </a:lnTo>
                <a:lnTo>
                  <a:pt x="16836780" y="11479623"/>
                </a:lnTo>
                <a:lnTo>
                  <a:pt x="0" y="11479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9212" y="1028700"/>
            <a:ext cx="1400088" cy="1400088"/>
          </a:xfrm>
          <a:custGeom>
            <a:avLst/>
            <a:gdLst/>
            <a:ahLst/>
            <a:cxnLst/>
            <a:rect r="r" b="b" t="t" l="l"/>
            <a:pathLst>
              <a:path h="1400088" w="1400088">
                <a:moveTo>
                  <a:pt x="0" y="0"/>
                </a:moveTo>
                <a:lnTo>
                  <a:pt x="1400088" y="0"/>
                </a:lnTo>
                <a:lnTo>
                  <a:pt x="1400088" y="1400088"/>
                </a:lnTo>
                <a:lnTo>
                  <a:pt x="0" y="1400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105664">
            <a:off x="13400995" y="5070610"/>
            <a:ext cx="10606878" cy="4897945"/>
          </a:xfrm>
          <a:custGeom>
            <a:avLst/>
            <a:gdLst/>
            <a:ahLst/>
            <a:cxnLst/>
            <a:rect r="r" b="b" t="t" l="l"/>
            <a:pathLst>
              <a:path h="4897945" w="10606878">
                <a:moveTo>
                  <a:pt x="0" y="0"/>
                </a:moveTo>
                <a:lnTo>
                  <a:pt x="10606878" y="0"/>
                </a:lnTo>
                <a:lnTo>
                  <a:pt x="10606878" y="4897945"/>
                </a:lnTo>
                <a:lnTo>
                  <a:pt x="0" y="48979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DAGY_dPWyA0</dc:identifier>
  <dcterms:modified xsi:type="dcterms:W3CDTF">2011-08-01T06:04:30Z</dcterms:modified>
  <cp:revision>1</cp:revision>
  <dc:title>Ungu Biru Neon Futuristik Ilustratif Presentasi Panduan Keamanan Data</dc:title>
</cp:coreProperties>
</file>